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57" r:id="rId3"/>
    <p:sldId id="263" r:id="rId4"/>
    <p:sldId id="258" r:id="rId5"/>
    <p:sldId id="265" r:id="rId6"/>
    <p:sldId id="259" r:id="rId7"/>
    <p:sldId id="260" r:id="rId8"/>
    <p:sldId id="266" r:id="rId9"/>
    <p:sldId id="261" r:id="rId10"/>
    <p:sldId id="262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45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7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462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01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9112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96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12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3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54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7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7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27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4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5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98A96-62C4-41BE-A71F-CF6F5373067A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6542E82-3BB7-445F-B6C0-36C578588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2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forces.com/blog/entry/2054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kattis.com/problems/babelfish" TargetMode="External"/><Relationship Id="rId2" Type="http://schemas.openxmlformats.org/officeDocument/2006/relationships/hyperlink" Target="https://www.hackerrank.com/challenges/simple-array-su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cpc.baylor.edu/scoreboar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eb.stanford.edu/class/cs97si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05" y="1415103"/>
            <a:ext cx="5928392" cy="37420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35201" y="448887"/>
            <a:ext cx="8560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ACM ICPC Practice Session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5396" y="5669280"/>
            <a:ext cx="481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Bat - batsa003@umn.edu</a:t>
            </a:r>
          </a:p>
        </p:txBody>
      </p:sp>
    </p:spTree>
    <p:extLst>
      <p:ext uri="{BB962C8B-B14F-4D97-AF65-F5344CB8AC3E}">
        <p14:creationId xmlns:p14="http://schemas.microsoft.com/office/powerpoint/2010/main" val="393864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General techniques to solve problems: </a:t>
            </a:r>
            <a:r>
              <a:rPr lang="en-US" sz="2400" dirty="0">
                <a:hlinkClick r:id="rId2"/>
              </a:rPr>
              <a:t>http://codeforces.com/blog/entry/20548</a:t>
            </a:r>
            <a:endParaRPr lang="en-US" sz="2400" dirty="0"/>
          </a:p>
          <a:p>
            <a:r>
              <a:rPr lang="en-US" sz="2400" dirty="0"/>
              <a:t>At regional level, </a:t>
            </a:r>
            <a:r>
              <a:rPr lang="en-US" sz="2400" b="1" dirty="0"/>
              <a:t>LEARN</a:t>
            </a:r>
            <a:r>
              <a:rPr lang="en-US" sz="2400" dirty="0"/>
              <a:t> these: </a:t>
            </a:r>
          </a:p>
          <a:p>
            <a:pPr lvl="1"/>
            <a:r>
              <a:rPr lang="en-US" sz="2400" b="1" dirty="0"/>
              <a:t>Dynamic Programming</a:t>
            </a:r>
            <a:r>
              <a:rPr lang="en-US" sz="2400" dirty="0"/>
              <a:t>, </a:t>
            </a:r>
            <a:r>
              <a:rPr lang="en-US" sz="2400" b="1" dirty="0"/>
              <a:t>Greedy</a:t>
            </a:r>
            <a:r>
              <a:rPr lang="en-US" sz="2400" dirty="0"/>
              <a:t>, </a:t>
            </a:r>
            <a:r>
              <a:rPr lang="en-US" sz="2400" b="1" dirty="0"/>
              <a:t>Basic Graph Algorithms </a:t>
            </a:r>
            <a:r>
              <a:rPr lang="en-US" sz="2400" dirty="0"/>
              <a:t>(</a:t>
            </a:r>
            <a:r>
              <a:rPr lang="en-US" sz="2400" dirty="0" err="1"/>
              <a:t>dfs</a:t>
            </a:r>
            <a:r>
              <a:rPr lang="en-US" sz="2400" dirty="0"/>
              <a:t>, </a:t>
            </a:r>
            <a:r>
              <a:rPr lang="en-US" sz="2400" dirty="0" err="1"/>
              <a:t>bfs</a:t>
            </a:r>
            <a:r>
              <a:rPr lang="en-US" sz="2400" dirty="0"/>
              <a:t>, </a:t>
            </a:r>
            <a:r>
              <a:rPr lang="en-US" sz="2400" dirty="0" err="1"/>
              <a:t>dijkstra</a:t>
            </a:r>
            <a:r>
              <a:rPr lang="en-US" sz="2400" dirty="0"/>
              <a:t>), </a:t>
            </a:r>
            <a:r>
              <a:rPr lang="en-US" sz="2400" b="1" dirty="0"/>
              <a:t>Math</a:t>
            </a:r>
            <a:r>
              <a:rPr lang="en-US" sz="2400" dirty="0"/>
              <a:t> (fast exponentiation, binomials, </a:t>
            </a:r>
            <a:r>
              <a:rPr lang="en-US" sz="2400" dirty="0" err="1"/>
              <a:t>etc</a:t>
            </a:r>
            <a:r>
              <a:rPr lang="en-US" sz="2400" dirty="0"/>
              <a:t>,.), </a:t>
            </a:r>
            <a:r>
              <a:rPr lang="en-US" sz="2400" b="1" dirty="0"/>
              <a:t>Binary Search</a:t>
            </a:r>
          </a:p>
          <a:p>
            <a:pPr lvl="1"/>
            <a:r>
              <a:rPr lang="en-US" sz="2400" dirty="0"/>
              <a:t>Practice a lot of regional level problems</a:t>
            </a:r>
          </a:p>
          <a:p>
            <a:pPr lvl="2"/>
            <a:r>
              <a:rPr lang="en-US" sz="2200" dirty="0"/>
              <a:t>(</a:t>
            </a:r>
            <a:r>
              <a:rPr lang="en-US" sz="2200" dirty="0" err="1"/>
              <a:t>Codeforces</a:t>
            </a:r>
            <a:r>
              <a:rPr lang="en-US" sz="2200" dirty="0"/>
              <a:t> </a:t>
            </a:r>
            <a:r>
              <a:rPr lang="en-US" sz="2200" dirty="0" err="1"/>
              <a:t>Div</a:t>
            </a:r>
            <a:r>
              <a:rPr lang="en-US" sz="2200" dirty="0"/>
              <a:t> 2 – A,B,C)</a:t>
            </a:r>
          </a:p>
          <a:p>
            <a:pPr lvl="2"/>
            <a:r>
              <a:rPr lang="en-US" sz="2200" dirty="0"/>
              <a:t>(</a:t>
            </a:r>
            <a:r>
              <a:rPr lang="en-US" sz="2200" dirty="0" err="1"/>
              <a:t>Topcoder</a:t>
            </a:r>
            <a:r>
              <a:rPr lang="en-US" sz="2200" dirty="0"/>
              <a:t> </a:t>
            </a:r>
            <a:r>
              <a:rPr lang="en-US" sz="2200" dirty="0" err="1"/>
              <a:t>Div</a:t>
            </a:r>
            <a:r>
              <a:rPr lang="en-US" sz="2200" dirty="0"/>
              <a:t> 2- A,B,C)</a:t>
            </a:r>
          </a:p>
          <a:p>
            <a:pPr lvl="2"/>
            <a:r>
              <a:rPr lang="en-US" sz="2200" dirty="0"/>
              <a:t>Do similar practice contests, if possible</a:t>
            </a:r>
          </a:p>
          <a:p>
            <a:r>
              <a:rPr lang="en-US" sz="2400" dirty="0"/>
              <a:t>Regular practice as a team</a:t>
            </a:r>
          </a:p>
        </p:txBody>
      </p:sp>
    </p:spTree>
    <p:extLst>
      <p:ext uri="{BB962C8B-B14F-4D97-AF65-F5344CB8AC3E}">
        <p14:creationId xmlns:p14="http://schemas.microsoft.com/office/powerpoint/2010/main" val="331336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Start with this:</a:t>
            </a:r>
          </a:p>
          <a:p>
            <a:pPr lvl="1"/>
            <a:r>
              <a:rPr lang="en-US" dirty="0">
                <a:hlinkClick r:id="rId2"/>
              </a:rPr>
              <a:t>https://www.hackerrank.com/challenges/simple-array-sum</a:t>
            </a:r>
            <a:endParaRPr lang="en-US" dirty="0"/>
          </a:p>
          <a:p>
            <a:pPr lvl="1"/>
            <a:r>
              <a:rPr lang="en-US" dirty="0"/>
              <a:t>Might need an account in </a:t>
            </a:r>
            <a:r>
              <a:rPr lang="en-US" dirty="0" err="1"/>
              <a:t>hackerrank</a:t>
            </a:r>
            <a:endParaRPr lang="en-US" dirty="0"/>
          </a:p>
          <a:p>
            <a:r>
              <a:rPr lang="en-US" dirty="0">
                <a:hlinkClick r:id="rId3"/>
              </a:rPr>
              <a:t>https://open.kattis.com/problems/babelfish</a:t>
            </a:r>
            <a:endParaRPr lang="en-US" dirty="0"/>
          </a:p>
          <a:p>
            <a:pPr lvl="1"/>
            <a:r>
              <a:rPr lang="en-US" dirty="0"/>
              <a:t>Open an account in </a:t>
            </a:r>
            <a:r>
              <a:rPr lang="en-US" dirty="0" err="1"/>
              <a:t>kattis</a:t>
            </a:r>
            <a:r>
              <a:rPr lang="en-US" dirty="0"/>
              <a:t>.</a:t>
            </a:r>
          </a:p>
          <a:p>
            <a:r>
              <a:rPr lang="en-US" dirty="0"/>
              <a:t>Google “GCJ tidy numbers”, first link.</a:t>
            </a:r>
          </a:p>
        </p:txBody>
      </p:sp>
    </p:spTree>
    <p:extLst>
      <p:ext uri="{BB962C8B-B14F-4D97-AF65-F5344CB8AC3E}">
        <p14:creationId xmlns:p14="http://schemas.microsoft.com/office/powerpoint/2010/main" val="38850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ACM-ICPC?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“Olympics of Programming Competitions”</a:t>
            </a:r>
          </a:p>
          <a:p>
            <a:r>
              <a:rPr lang="en-US" sz="2400" dirty="0"/>
              <a:t>Regional competitions are all around the world</a:t>
            </a:r>
          </a:p>
          <a:p>
            <a:r>
              <a:rPr lang="en-US" sz="2400" dirty="0"/>
              <a:t>Participants come from 2000 universities, 80 countries</a:t>
            </a:r>
          </a:p>
          <a:p>
            <a:r>
              <a:rPr lang="en-US" sz="2400" dirty="0"/>
              <a:t>Teams of </a:t>
            </a:r>
            <a:r>
              <a:rPr lang="en-US" sz="2400" b="1" dirty="0"/>
              <a:t>3</a:t>
            </a:r>
          </a:p>
          <a:p>
            <a:r>
              <a:rPr lang="en-US" sz="2400" dirty="0"/>
              <a:t>First round: </a:t>
            </a:r>
            <a:r>
              <a:rPr lang="en-US" sz="2400" b="1" dirty="0"/>
              <a:t>ACM</a:t>
            </a:r>
            <a:r>
              <a:rPr lang="en-US" sz="2400" dirty="0"/>
              <a:t> </a:t>
            </a:r>
            <a:r>
              <a:rPr lang="en-US" sz="2400" b="1" dirty="0"/>
              <a:t>ICPC Regionals</a:t>
            </a:r>
          </a:p>
          <a:p>
            <a:pPr lvl="1"/>
            <a:r>
              <a:rPr lang="en-US" sz="2200" dirty="0"/>
              <a:t>For us </a:t>
            </a:r>
            <a:r>
              <a:rPr lang="en-US" sz="2200" b="1" dirty="0"/>
              <a:t>ACM</a:t>
            </a:r>
            <a:r>
              <a:rPr lang="en-US" sz="2200" dirty="0"/>
              <a:t> </a:t>
            </a:r>
            <a:r>
              <a:rPr lang="en-US" sz="2200" b="1" dirty="0"/>
              <a:t>North Central North America (NCNA)</a:t>
            </a:r>
            <a:endParaRPr lang="en-US" sz="2200" dirty="0"/>
          </a:p>
          <a:p>
            <a:r>
              <a:rPr lang="en-US" sz="2400" dirty="0"/>
              <a:t>Second round: </a:t>
            </a:r>
            <a:r>
              <a:rPr lang="en-US" sz="2400" b="1" dirty="0"/>
              <a:t>ACM ICPC World Finals</a:t>
            </a:r>
          </a:p>
          <a:p>
            <a:pPr lvl="1"/>
            <a:r>
              <a:rPr lang="en-US" sz="2200" dirty="0"/>
              <a:t>School pays for everything.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2299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Finals in 2016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1" y="1466255"/>
            <a:ext cx="3529024" cy="23603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5" y="1463638"/>
            <a:ext cx="3533362" cy="236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68" y="3826573"/>
            <a:ext cx="3482725" cy="2321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86321" y="3826573"/>
            <a:ext cx="3572496" cy="2263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68" y="1504757"/>
            <a:ext cx="3482725" cy="23218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82" y="3826573"/>
            <a:ext cx="3478386" cy="23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6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ICPC Regionals</a:t>
            </a:r>
            <a:br>
              <a:rPr lang="en-US" dirty="0"/>
            </a:br>
            <a:r>
              <a:rPr lang="en-US" dirty="0"/>
              <a:t>North Central North America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About 200 teams from Midwest</a:t>
            </a:r>
          </a:p>
          <a:p>
            <a:r>
              <a:rPr lang="en-US" sz="2400" dirty="0"/>
              <a:t>Top 3-4 teams qualify for World Finals</a:t>
            </a:r>
          </a:p>
          <a:p>
            <a:r>
              <a:rPr lang="en-US" sz="2400" dirty="0"/>
              <a:t>When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b="1" dirty="0"/>
              <a:t>Saturday, October 28</a:t>
            </a:r>
            <a:r>
              <a:rPr lang="en-US" sz="2400" b="1" baseline="30000" dirty="0"/>
              <a:t>th</a:t>
            </a:r>
            <a:r>
              <a:rPr lang="en-US" sz="2400" b="1" dirty="0"/>
              <a:t>, 2017</a:t>
            </a:r>
          </a:p>
          <a:p>
            <a:r>
              <a:rPr lang="en-US" sz="2400" dirty="0"/>
              <a:t>Where: Need to drive off-site (maybe Wisconsin)</a:t>
            </a:r>
            <a:endParaRPr lang="en-US" sz="2400" b="1" dirty="0"/>
          </a:p>
          <a:p>
            <a:r>
              <a:rPr lang="en-US" sz="2400" dirty="0"/>
              <a:t>Registration and info:</a:t>
            </a:r>
            <a:r>
              <a:rPr lang="en-US" sz="2400" b="1" dirty="0"/>
              <a:t> cs.umn.edu/</a:t>
            </a:r>
            <a:r>
              <a:rPr lang="en-US" sz="2400" b="1" dirty="0" err="1"/>
              <a:t>icpc</a:t>
            </a:r>
            <a:r>
              <a:rPr lang="en-US" sz="2400" b="1" dirty="0"/>
              <a:t>, email</a:t>
            </a:r>
          </a:p>
          <a:p>
            <a:pPr lvl="1"/>
            <a:r>
              <a:rPr lang="en-US" sz="2200" b="1" dirty="0"/>
              <a:t>Register early, </a:t>
            </a:r>
            <a:r>
              <a:rPr lang="en-US" sz="2200" dirty="0"/>
              <a:t>late fee if later than October 15</a:t>
            </a:r>
            <a:r>
              <a:rPr lang="en-US" sz="2200" baseline="30000" dirty="0"/>
              <a:t>th</a:t>
            </a:r>
            <a:endParaRPr lang="en-US" sz="2200" b="1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0899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ACM-ICPC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62793"/>
            <a:ext cx="8915400" cy="4348429"/>
          </a:xfrm>
        </p:spPr>
        <p:txBody>
          <a:bodyPr>
            <a:normAutofit/>
          </a:bodyPr>
          <a:lstStyle/>
          <a:p>
            <a:r>
              <a:rPr lang="en-US" sz="2400" b="1" dirty="0"/>
              <a:t>Problem solving + Coding skills</a:t>
            </a:r>
          </a:p>
          <a:p>
            <a:pPr lvl="1"/>
            <a:r>
              <a:rPr lang="en-US" sz="2000" dirty="0"/>
              <a:t>Helps you in classes</a:t>
            </a:r>
          </a:p>
          <a:p>
            <a:pPr lvl="1"/>
            <a:r>
              <a:rPr lang="en-US" sz="2000" dirty="0"/>
              <a:t>Makes you a better thinker</a:t>
            </a:r>
          </a:p>
          <a:p>
            <a:r>
              <a:rPr lang="en-US" sz="2400" dirty="0"/>
              <a:t>Very helpful for technical interviews</a:t>
            </a:r>
          </a:p>
          <a:p>
            <a:pPr lvl="1"/>
            <a:r>
              <a:rPr lang="en-US" sz="2200" dirty="0"/>
              <a:t>Google, Facebook, Microsoft, </a:t>
            </a:r>
            <a:r>
              <a:rPr lang="en-US" sz="2200" dirty="0" err="1"/>
              <a:t>etc</a:t>
            </a:r>
            <a:r>
              <a:rPr lang="en-US" sz="2200" dirty="0"/>
              <a:t>,.</a:t>
            </a:r>
          </a:p>
          <a:p>
            <a:r>
              <a:rPr lang="en-US" sz="2400" b="1" dirty="0"/>
              <a:t>FUN</a:t>
            </a:r>
          </a:p>
          <a:p>
            <a:r>
              <a:rPr lang="en-US" sz="2400" dirty="0"/>
              <a:t>Competitive Programming community</a:t>
            </a:r>
          </a:p>
          <a:p>
            <a:endParaRPr lang="en-US" sz="2200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9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8-10 problems in 5 hours</a:t>
            </a:r>
          </a:p>
          <a:p>
            <a:r>
              <a:rPr lang="en-US" sz="2400" dirty="0"/>
              <a:t>C++, Java, and (Python)</a:t>
            </a:r>
            <a:r>
              <a:rPr lang="en-US" sz="2200" dirty="0"/>
              <a:t> </a:t>
            </a:r>
          </a:p>
          <a:p>
            <a:r>
              <a:rPr lang="en-US" sz="2400" dirty="0"/>
              <a:t>For each problem, read the input from STDIN and output to STDOUT</a:t>
            </a:r>
          </a:p>
          <a:p>
            <a:pPr lvl="1"/>
            <a:r>
              <a:rPr lang="en-US" sz="2200" dirty="0"/>
              <a:t>Your solution is tested on a system test ( ~ Many </a:t>
            </a:r>
            <a:r>
              <a:rPr lang="en-US" sz="2200" dirty="0" err="1"/>
              <a:t>testcase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If you pass all tests, you get the score. </a:t>
            </a:r>
          </a:p>
          <a:p>
            <a:pPr lvl="1"/>
            <a:r>
              <a:rPr lang="en-US" sz="2200" dirty="0"/>
              <a:t>If your solution is too slow or gives an error, you don’t get it.</a:t>
            </a:r>
          </a:p>
          <a:p>
            <a:r>
              <a:rPr lang="en-US" sz="2400" dirty="0"/>
              <a:t>Environment:</a:t>
            </a:r>
          </a:p>
          <a:p>
            <a:pPr lvl="1"/>
            <a:r>
              <a:rPr lang="en-US" sz="2200" dirty="0"/>
              <a:t>Ubuntu, terminal</a:t>
            </a:r>
          </a:p>
          <a:p>
            <a:pPr lvl="1"/>
            <a:r>
              <a:rPr lang="en-US" sz="2200" dirty="0"/>
              <a:t>Eclipse or IntelliJ? for Java</a:t>
            </a:r>
          </a:p>
          <a:p>
            <a:pPr lvl="1"/>
            <a:r>
              <a:rPr lang="en-US" sz="2200" dirty="0" err="1"/>
              <a:t>Clion</a:t>
            </a:r>
            <a:r>
              <a:rPr lang="en-US" sz="2200" dirty="0"/>
              <a:t> or Code::Blocks for C++</a:t>
            </a:r>
          </a:p>
        </p:txBody>
      </p:sp>
    </p:spTree>
    <p:extLst>
      <p:ext uri="{BB962C8B-B14F-4D97-AF65-F5344CB8AC3E}">
        <p14:creationId xmlns:p14="http://schemas.microsoft.com/office/powerpoint/2010/main" val="344185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Rank by number of problems solved, if there is a tie, use penalty time</a:t>
            </a:r>
          </a:p>
          <a:p>
            <a:r>
              <a:rPr lang="en-US" sz="2400" dirty="0"/>
              <a:t>Penalty time = Sum of total time for each problem + 20 * Number Of Unsuccessful Attempt</a:t>
            </a:r>
            <a:endParaRPr lang="en-US" dirty="0"/>
          </a:p>
          <a:p>
            <a:r>
              <a:rPr lang="en-US" sz="2400" dirty="0">
                <a:hlinkClick r:id="rId2"/>
              </a:rPr>
              <a:t>World Final 2016 Scoreboard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026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Session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405745"/>
          </a:xfrm>
        </p:spPr>
        <p:txBody>
          <a:bodyPr>
            <a:normAutofit/>
          </a:bodyPr>
          <a:lstStyle/>
          <a:p>
            <a:r>
              <a:rPr lang="en-US" sz="2400" dirty="0"/>
              <a:t>Problem set every week</a:t>
            </a:r>
          </a:p>
          <a:p>
            <a:pPr lvl="1"/>
            <a:r>
              <a:rPr lang="en-US" sz="2000" dirty="0"/>
              <a:t>For the next 2 weeks, I will give you reading, and the problem set will be related to the readings.</a:t>
            </a:r>
          </a:p>
          <a:p>
            <a:pPr lvl="1"/>
            <a:r>
              <a:rPr lang="en-US" sz="2000" dirty="0"/>
              <a:t>The rest of the practice is just practice contests</a:t>
            </a:r>
          </a:p>
          <a:p>
            <a:r>
              <a:rPr lang="en-US" sz="2400" dirty="0"/>
              <a:t>I’m here to help you on anything</a:t>
            </a:r>
          </a:p>
          <a:p>
            <a:pPr lvl="1"/>
            <a:r>
              <a:rPr lang="en-US" sz="2200" dirty="0"/>
              <a:t>Coding issues</a:t>
            </a:r>
          </a:p>
          <a:p>
            <a:pPr lvl="1"/>
            <a:r>
              <a:rPr lang="en-US" sz="2200" dirty="0"/>
              <a:t>Practicing</a:t>
            </a:r>
          </a:p>
          <a:p>
            <a:pPr lvl="1"/>
            <a:r>
              <a:rPr lang="en-US" sz="2200" dirty="0"/>
              <a:t>Discussing problems &amp; solutions</a:t>
            </a:r>
          </a:p>
        </p:txBody>
      </p:sp>
    </p:spTree>
    <p:extLst>
      <p:ext uri="{BB962C8B-B14F-4D97-AF65-F5344CB8AC3E}">
        <p14:creationId xmlns:p14="http://schemas.microsoft.com/office/powerpoint/2010/main" val="160925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29047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/>
              <a:t>Coding competitions:</a:t>
            </a:r>
            <a:endParaRPr lang="en-US" sz="2200" dirty="0"/>
          </a:p>
          <a:p>
            <a:pPr lvl="1"/>
            <a:r>
              <a:rPr lang="en-US" sz="2200" dirty="0"/>
              <a:t>Codeforces.com</a:t>
            </a:r>
          </a:p>
          <a:p>
            <a:pPr lvl="1"/>
            <a:r>
              <a:rPr lang="en-US" sz="2200" dirty="0"/>
              <a:t>Codechef.com</a:t>
            </a:r>
          </a:p>
          <a:p>
            <a:pPr lvl="1"/>
            <a:r>
              <a:rPr lang="en-US" sz="2200" dirty="0"/>
              <a:t>Hackerrank.com</a:t>
            </a:r>
          </a:p>
          <a:p>
            <a:pPr lvl="1"/>
            <a:r>
              <a:rPr lang="en-US" sz="2200" dirty="0"/>
              <a:t>Topcoder.com</a:t>
            </a:r>
          </a:p>
          <a:p>
            <a:r>
              <a:rPr lang="en-US" sz="2400" dirty="0">
                <a:hlinkClick r:id="rId2"/>
              </a:rPr>
              <a:t>http://web.stanford.edu/class/cs97si/</a:t>
            </a:r>
            <a:endParaRPr lang="en-US" sz="2400" dirty="0"/>
          </a:p>
          <a:p>
            <a:pPr lvl="1"/>
            <a:r>
              <a:rPr lang="en-US" sz="2200" dirty="0"/>
              <a:t>First 7 chapters are enough.</a:t>
            </a:r>
          </a:p>
          <a:p>
            <a:r>
              <a:rPr lang="en-US" sz="2400" dirty="0"/>
              <a:t>Regional competitions in codeforces.com/gyms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249021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398</TotalTime>
  <Words>520</Words>
  <Application>Microsoft Office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PowerPoint Presentation</vt:lpstr>
      <vt:lpstr>What is ACM-ICPC?</vt:lpstr>
      <vt:lpstr>World Finals in 2016</vt:lpstr>
      <vt:lpstr>ACM ICPC Regionals North Central North America</vt:lpstr>
      <vt:lpstr>Benefits of ACM-ICPC</vt:lpstr>
      <vt:lpstr>Contest Format</vt:lpstr>
      <vt:lpstr>Scoring</vt:lpstr>
      <vt:lpstr>Practice Session format</vt:lpstr>
      <vt:lpstr>Resources</vt:lpstr>
      <vt:lpstr>Resources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Bat-Orgil Batsaikhan</dc:creator>
  <cp:lastModifiedBy>Bat-Orgil Batsaikhan</cp:lastModifiedBy>
  <cp:revision>34</cp:revision>
  <dcterms:created xsi:type="dcterms:W3CDTF">2016-09-19T00:31:28Z</dcterms:created>
  <dcterms:modified xsi:type="dcterms:W3CDTF">2017-09-20T20:08:07Z</dcterms:modified>
</cp:coreProperties>
</file>